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420" r:id="rId4"/>
    <p:sldId id="41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A3DB75-6E56-5575-1B26-84FEEB253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8FA42B7-00DF-77E4-0A9C-4B097256A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D8406B-9143-2C60-A80E-522E18B22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58D07B-1166-F4AC-D26B-CB731D1C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26CBF4-3ED2-D150-A0FE-E082C5CD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08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04046-7496-F664-00C9-43BABC1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79B6208-082F-1BDB-CA68-77B298694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8E880B-D57E-4AE3-961D-109748A4A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E46C3E-57EE-E153-4926-94152DA9A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7AB255-FBD6-2E11-07EC-4CCBC791C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23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395D6C2-1163-7BA6-216C-182672203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680268D-12EF-B2C2-145C-C1CEE4224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8C5D9F-6B17-3E6B-586B-D7357FA5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9775E4-6945-1C9B-455A-17AC93CD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A5E4F-61A2-CA48-DDE4-A09F99DC9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6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2EDEB-049F-CA8E-4D61-09A67A4C9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00A651-0A48-31E8-B816-861D7A614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EA64AB-0BE9-67FA-17AC-27FD20EA3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B7043D-0C9F-6F72-C872-81281C35A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D7139D-5AD5-BDE7-A6B6-BFCFA1FB7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193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D49414-619B-C007-1642-0C41AF768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2E88754-15ED-89C2-C205-690AF5128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AF3D2F-6F57-6A9B-7173-3770A4D01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940580-7705-FC9A-74F0-EE79CAE0F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B99C6D-96AC-29FF-52E4-6E95D6F1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27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5F7E8-8B11-204A-8AE8-BE8BEEFF8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BBFDBE-AB91-C098-6517-4E34FD5A8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BD06673-336A-9C23-C1A2-541BAF784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0BEBEBD-05DC-0AB8-0DBB-9BE95D341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7279E40-F714-88C6-52D6-4504CC25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280C13E-EB75-F558-426F-EFC6D2AB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909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BBCB01-2B74-82BC-76A5-41D2E10D9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C0030DA-80AD-73FF-4E9D-01BA73E5F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691EEA5-CE11-1DFD-239D-FEBC97FA7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155DB9E-4E4C-4A1D-DA23-4414F9D86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1EFFB7-1A19-8D2E-06A7-E9C6263BF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8930FF5-B591-A398-0E6D-AC7C3B4A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6494DFA-BD89-AB2F-FF22-B93A9679C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C6BBE87-71E9-4266-A7E6-01E5ADEF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31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756D48-3D2C-DC40-B603-39ED8EAA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547AF12-E99B-A17F-D51A-47371C6CC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199017A-4E25-3E96-3163-744C7737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FA46D1-1FDE-4EB5-AB6F-2E5860830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45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A9B163-0198-E457-014D-32C17EFAC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3375C63-29D0-7708-D447-987C5F98F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B7DFF19-76F6-DF11-2A0F-C122979A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417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1E6C1E-E4C7-1BFF-F527-E31B5AFAB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EED147-9B71-2E33-39B5-B8C854F9C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25A8AA0-5090-85A3-DC89-FDCCFAC33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138E4EC-4CE6-4B02-1F68-BAC759C8C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9F8A0BC-8E26-609B-5184-494697CA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C27AA1-8CAF-E49B-3CEB-1B0C2597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367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78BD7D-A923-F9C7-58AD-B5F29882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4D86EF2-A3EC-A9DF-0764-1FFD5CD99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79F204-1342-CB90-2E85-C23D41096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220DE6-459B-2EEB-BB05-90F1C2206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2374FC-2DD1-D456-FB34-D41339DA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72736C1-52FF-6E11-FD1B-CF97577D7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74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B4611BA-1E99-3720-18E2-D62FE8DB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D8B5F79-4F62-304C-01BC-C7C65DB57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714F79-CFA8-2497-D6C2-BC760E678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871DC-6AF0-4114-AD9B-2D79E7360010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8C04ED-9916-8E1B-D87D-1911FE2A7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3FD81A-FF19-4F21-0114-F3D260003C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04C9D-5F4F-4945-B569-BD0528AA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208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CCBBB1-A37C-DDAB-DDBC-E7EB1B8F74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Opdracht: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3E6BD81-285F-3530-5C76-3473AC60B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Risico analyse &amp; veiligheidsketen </a:t>
            </a:r>
          </a:p>
        </p:txBody>
      </p:sp>
    </p:spTree>
    <p:extLst>
      <p:ext uri="{BB962C8B-B14F-4D97-AF65-F5344CB8AC3E}">
        <p14:creationId xmlns:p14="http://schemas.microsoft.com/office/powerpoint/2010/main" val="196161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E9310-8274-8D97-C42C-C72EEEA60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Zoek de definitie op van: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0FB5D5-9A3A-800B-5ECF-EBAFF8742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Proactie</a:t>
            </a:r>
            <a:r>
              <a:rPr lang="nl-NL" dirty="0"/>
              <a:t> </a:t>
            </a:r>
          </a:p>
          <a:p>
            <a:r>
              <a:rPr lang="nl-NL" dirty="0"/>
              <a:t>Preventie : </a:t>
            </a:r>
          </a:p>
          <a:p>
            <a:r>
              <a:rPr lang="nl-NL" dirty="0"/>
              <a:t>Repressie:</a:t>
            </a:r>
          </a:p>
          <a:p>
            <a:r>
              <a:rPr lang="nl-NL" dirty="0"/>
              <a:t>Nazorg </a:t>
            </a:r>
          </a:p>
          <a:p>
            <a:r>
              <a:rPr lang="nl-NL" dirty="0"/>
              <a:t>Preparatie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118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7EC3D-0D1E-5349-CC52-FE88141C6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 welke </a:t>
            </a:r>
            <a:r>
              <a:rPr lang="nl-NL" dirty="0">
                <a:solidFill>
                  <a:srgbClr val="7030A0"/>
                </a:solidFill>
              </a:rPr>
              <a:t>volgorde</a:t>
            </a:r>
            <a:r>
              <a:rPr lang="nl-NL" dirty="0"/>
              <a:t> moeten deze begrippen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A49CAE-F992-525E-FFDA-F638B96BB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En waarom? Denk je… </a:t>
            </a:r>
          </a:p>
        </p:txBody>
      </p:sp>
    </p:spTree>
    <p:extLst>
      <p:ext uri="{BB962C8B-B14F-4D97-AF65-F5344CB8AC3E}">
        <p14:creationId xmlns:p14="http://schemas.microsoft.com/office/powerpoint/2010/main" val="209344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92DC63-6A1B-F65B-8AA5-7A7A9AD61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7030A0"/>
                </a:solidFill>
              </a:rPr>
              <a:t>De Veiligheidsketen </a:t>
            </a:r>
          </a:p>
        </p:txBody>
      </p:sp>
      <p:pic>
        <p:nvPicPr>
          <p:cNvPr id="1026" name="Picture 2" descr="Logboek Afstuderen">
            <a:extLst>
              <a:ext uri="{FF2B5EF4-FFF2-40B4-BE49-F238E27FC236}">
                <a16:creationId xmlns:a16="http://schemas.microsoft.com/office/drawing/2014/main" id="{717919D0-9A65-2C51-92FD-1796247C9C8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343" y="1965024"/>
            <a:ext cx="4846108" cy="363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7279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Breedbeeld</PresentationFormat>
  <Paragraphs>11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Opdracht: </vt:lpstr>
      <vt:lpstr>Zoek de definitie op van: </vt:lpstr>
      <vt:lpstr>In welke volgorde moeten deze begrippen </vt:lpstr>
      <vt:lpstr>De Veiligheidsketen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Opdracht: </dc:title>
  <dc:creator>Lotte de Laat</dc:creator>
  <cp:lastModifiedBy>Lotte de Laat</cp:lastModifiedBy>
  <cp:revision>1</cp:revision>
  <dcterms:created xsi:type="dcterms:W3CDTF">2023-03-27T10:57:44Z</dcterms:created>
  <dcterms:modified xsi:type="dcterms:W3CDTF">2023-03-27T11:01:19Z</dcterms:modified>
</cp:coreProperties>
</file>